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50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76" r:id="rId22"/>
    <p:sldId id="477" r:id="rId23"/>
    <p:sldId id="478" r:id="rId24"/>
    <p:sldId id="424" r:id="rId25"/>
    <p:sldId id="3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plan_id ae2227fa13654bf58da8d6c3653d237e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https://test-report.foodtruck-uat.com/test-sessions/2286945f35204997b55b329282a72e56/ui-diff-case/difference-report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https://test-report.foodtruck-uat.com/test-sessions/2286945f35204997b55b329282a72e56/iPhone%20XS%20Max_12.4.1/allure-report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929984"/>
            <a:chOff x="532" y="1768"/>
            <a:chExt cx="18376" cy="7764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管理测试报告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3648"/>
              <a:chOff x="814" y="6484"/>
              <a:chExt cx="2251" cy="3648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066"/>
              <a:chOff x="740" y="6484"/>
              <a:chExt cx="2369" cy="3066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080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841"/>
              <a:chOff x="740" y="6484"/>
              <a:chExt cx="2369" cy="184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管理报告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92"/>
              <a:chOff x="628" y="6484"/>
              <a:chExt cx="2668" cy="329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30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226820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389380"/>
            <a:ext cx="12083415" cy="5467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12192000" cy="443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30"/>
            <a:ext cx="12192635" cy="5805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850"/>
            <a:ext cx="12191365" cy="5645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测试流程：如下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b="1" dirty="0">
                <a:sym typeface="+mn-ea"/>
              </a:rPr>
              <a:t>case</a:t>
            </a:r>
            <a:r>
              <a:rPr lang="zh-CN" altLang="en-US" b="1" dirty="0">
                <a:sym typeface="+mn-ea"/>
              </a:rPr>
              <a:t>之间没有数据隔离，会互相干扰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并行测试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TIMING" val="|0.2|0.2|0.2|0.2|0.3|0.2"/>
</p:tagLst>
</file>

<file path=ppt/tags/tag27.xml><?xml version="1.0" encoding="utf-8"?>
<p:tagLst xmlns:p="http://schemas.openxmlformats.org/presentationml/2006/main">
  <p:tag name="TIMING" val="|0.2|0.2|0.2|0.2|0.3|0.2"/>
</p:tagLst>
</file>

<file path=ppt/tags/tag28.xml><?xml version="1.0" encoding="utf-8"?>
<p:tagLst xmlns:p="http://schemas.openxmlformats.org/presentationml/2006/main">
  <p:tag name="TIMING" val="|0.2|0.2|0.2|0.2|0.3|0.2"/>
</p:tagLst>
</file>

<file path=ppt/tags/tag29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1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32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WPS Presentation</Application>
  <PresentationFormat>宽屏</PresentationFormat>
  <Paragraphs>228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汉仪书宋二KW</vt:lpstr>
      <vt:lpstr>Calibri</vt:lpstr>
      <vt:lpstr>微软雅黑</vt:lpstr>
      <vt:lpstr>.萍方-简</vt:lpstr>
      <vt:lpstr>思源黑体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</cp:lastModifiedBy>
  <cp:revision>149</cp:revision>
  <dcterms:created xsi:type="dcterms:W3CDTF">2023-10-12T13:47:27Z</dcterms:created>
  <dcterms:modified xsi:type="dcterms:W3CDTF">2023-10-12T13:47:27Z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1033-3.9.1.6204</vt:lpwstr>
  </property>
</Properties>
</file>